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382F7-679E-BC4F-A093-CD649E22D57B}" type="datetimeFigureOut">
              <a:rPr lang="en-US" smtClean="0"/>
              <a:pPr/>
              <a:t>8/29/11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C1EF2-DD03-AC48-B560-BB1493CEA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Puritan New England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 2 Sec 3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Puritans vs. the Church of England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Causes of Conflict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Difference in philosophy when it comes to the church of England</a:t>
            </a:r>
          </a:p>
          <a:p>
            <a:r>
              <a:rPr lang="en-US" dirty="0" smtClean="0"/>
              <a:t>Wanted to purify the Church of England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Results of Conflict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Puritans suffered religious persecution leading many to leave for the Americas (New England Colonies)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Puritan leaders vs. Roger Williams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Causes of Conflict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Difference in religious beliefs (shouldn’t punish people who worshipped according to their conscience)</a:t>
            </a:r>
          </a:p>
          <a:p>
            <a:r>
              <a:rPr lang="en-US" dirty="0" smtClean="0"/>
              <a:t>Didn’t think English settlers had rightful claim to land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Results of Conflict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Williams was banished and founded the colony of Rhode Island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2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Puritan leaders vs. Anne Hutchinson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Causes of Conflict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Difference in religious and political beliefs</a:t>
            </a:r>
          </a:p>
          <a:p>
            <a:r>
              <a:rPr lang="en-US" dirty="0" smtClean="0"/>
              <a:t>Claimed you didn’t need ministers to interpret the Bible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Results of Conflict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Hutchinson was banished and fled to Rhode Island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2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Pequot War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Causes of Conflict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Native Americans viewed land as a shared commodity, while colonists believed in private property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Results of Conflict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War decimates Native American population in New England (Pequot Nation)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 Philip’s War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Causes of Conflict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Continuing Native American resentment of Puritan policies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Results of Conflict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 colonial victory BUT several colonial villages were destroyed as well as 10% of military killed in fighting</a:t>
            </a:r>
          </a:p>
          <a:p>
            <a:r>
              <a:rPr lang="en-US" dirty="0" smtClean="0"/>
              <a:t>The end of Native American power in New England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215</Words>
  <Application>Microsoft Macintosh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Puritan New England</vt:lpstr>
      <vt:lpstr>Puritans vs. the Church of England</vt:lpstr>
      <vt:lpstr>Puritan leaders vs. Roger Williams</vt:lpstr>
      <vt:lpstr>Puritan leaders vs. Anne Hutchinson </vt:lpstr>
      <vt:lpstr>The Pequot War</vt:lpstr>
      <vt:lpstr>King Philip’s War</vt:lpstr>
    </vt:vector>
  </TitlesOfParts>
  <Company>Township H.S.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Puritan New England</dc:title>
  <dc:creator>Buffalo Grive High School</dc:creator>
  <cp:lastModifiedBy>Buffalo Grive High School</cp:lastModifiedBy>
  <cp:revision>3</cp:revision>
  <dcterms:created xsi:type="dcterms:W3CDTF">2011-08-29T16:27:27Z</dcterms:created>
  <dcterms:modified xsi:type="dcterms:W3CDTF">2011-08-29T16:31:59Z</dcterms:modified>
</cp:coreProperties>
</file>